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0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14/6/2021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AB36F70A-D97F-4516-9CC0-C6B2F53DF567}"/>
              </a:ext>
            </a:extLst>
          </p:cNvPr>
          <p:cNvSpPr txBox="1"/>
          <p:nvPr/>
        </p:nvSpPr>
        <p:spPr>
          <a:xfrm>
            <a:off x="3217863" y="2458594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800" dirty="0"/>
              <a:t>'Ενίσχυση της επιχείρησης ‘ΧΑΤΖΗΠΑΥΛΟΣ ΙΩΑΝΝΗΣ' που επλήγη από τον Covid-19 στην Αττική' [ΧΑΤΖΗΠΑΥΛΟΣ ΙΩΑΝΝΗΣ] [ΑΤΤΕ3-0283085]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3C2DD140-D522-4643-B104-F8A2A542936E}"/>
              </a:ext>
            </a:extLst>
          </p:cNvPr>
          <p:cNvSpPr txBox="1"/>
          <p:nvPr/>
        </p:nvSpPr>
        <p:spPr>
          <a:xfrm>
            <a:off x="3249761" y="2920419"/>
            <a:ext cx="4572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000" dirty="0"/>
              <a:t>ΧΑΤΖΗΠΑΥΛΟΣ ΙΩΑΝΝΗΣ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DA145110-CAA6-47C2-B9DB-C3B28B98530F}"/>
              </a:ext>
            </a:extLst>
          </p:cNvPr>
          <p:cNvSpPr txBox="1"/>
          <p:nvPr/>
        </p:nvSpPr>
        <p:spPr>
          <a:xfrm>
            <a:off x="6547350" y="5564228"/>
            <a:ext cx="142824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37.466,74€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260</Words>
  <Application>Microsoft Office PowerPoint</Application>
  <PresentationFormat>Προβολή στην οθόνη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VASILEIOS GKIOKAS</cp:lastModifiedBy>
  <cp:revision>13</cp:revision>
  <dcterms:created xsi:type="dcterms:W3CDTF">2021-05-19T11:41:06Z</dcterms:created>
  <dcterms:modified xsi:type="dcterms:W3CDTF">2021-06-14T16:56:33Z</dcterms:modified>
</cp:coreProperties>
</file>